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9/17/2014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Kr2G5fYdi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yEaAcPGAh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</a:t>
            </a:r>
            <a:br>
              <a:rPr lang="en-US" dirty="0" smtClean="0"/>
            </a:br>
            <a:r>
              <a:rPr lang="en-US" dirty="0" smtClean="0"/>
              <a:t>WORLD</a:t>
            </a:r>
            <a:br>
              <a:rPr lang="en-US" dirty="0" smtClean="0"/>
            </a:br>
            <a:r>
              <a:rPr lang="en-US" dirty="0" smtClean="0"/>
              <a:t>RELIGIONS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have religions influenced human society?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7323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Christian’s believe?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7229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4000" b="1" dirty="0" smtClean="0"/>
              <a:t>Christians follow the Bible.</a:t>
            </a:r>
          </a:p>
          <a:p>
            <a:pPr algn="ctr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There are 2 parts to the Bible – the Old Testament and the New Testament</a:t>
            </a:r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ctr"/>
            <a:r>
              <a:rPr lang="en-US" sz="4000" b="1" dirty="0" smtClean="0"/>
              <a:t>Christians believe Jesus rose from</a:t>
            </a:r>
          </a:p>
          <a:p>
            <a:pPr marL="0" indent="0" algn="ctr">
              <a:buNone/>
            </a:pPr>
            <a:r>
              <a:rPr lang="en-US" sz="4000" b="1" dirty="0" smtClean="0"/>
              <a:t>the dead and sits in Heaven by God.</a:t>
            </a:r>
          </a:p>
          <a:p>
            <a:pPr algn="ctr"/>
            <a:r>
              <a:rPr lang="en-US" sz="4000" b="1" dirty="0" smtClean="0">
                <a:solidFill>
                  <a:srgbClr val="00B0F0"/>
                </a:solidFill>
              </a:rPr>
              <a:t>Christians follow rituals they call SACRAMENTS (example – baptism &amp; communion).</a:t>
            </a:r>
            <a:endParaRPr lang="en-US" sz="3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92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Painting of the Last Supper: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67289" y="2502694"/>
            <a:ext cx="8072227" cy="4073952"/>
          </a:xfrm>
        </p:spPr>
      </p:pic>
    </p:spTree>
    <p:extLst>
      <p:ext uri="{BB962C8B-B14F-4D97-AF65-F5344CB8AC3E}">
        <p14:creationId xmlns:p14="http://schemas.microsoft.com/office/powerpoint/2010/main" xmlns="" val="31569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of the Crucifixion of Christ: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6493" y="2222500"/>
            <a:ext cx="3493476" cy="5094653"/>
          </a:xfrm>
        </p:spPr>
      </p:pic>
    </p:spTree>
    <p:extLst>
      <p:ext uri="{BB962C8B-B14F-4D97-AF65-F5344CB8AC3E}">
        <p14:creationId xmlns:p14="http://schemas.microsoft.com/office/powerpoint/2010/main" xmlns="" val="9413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learn more about Christianity: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smtClean="0">
                <a:hlinkClick r:id="rId2"/>
              </a:rPr>
              <a:t>https</a:t>
            </a:r>
            <a:r>
              <a:rPr lang="en-US" sz="3200" smtClean="0">
                <a:hlinkClick r:id="rId2"/>
              </a:rPr>
              <a:t>://</a:t>
            </a:r>
            <a:r>
              <a:rPr lang="en-US" sz="3200" smtClean="0">
                <a:hlinkClick r:id="rId2"/>
              </a:rPr>
              <a:t>www.youtube.com/watch?v=pKr2G5fYdi8</a:t>
            </a:r>
            <a:endParaRPr lang="en-US" sz="3200" smtClean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793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religions arose in the Middle East?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Judaism</a:t>
            </a:r>
          </a:p>
          <a:p>
            <a:r>
              <a:rPr lang="en-US" sz="4800" dirty="0" smtClean="0"/>
              <a:t>Christianity</a:t>
            </a:r>
          </a:p>
          <a:p>
            <a:r>
              <a:rPr lang="en-US" sz="4800" dirty="0" smtClean="0"/>
              <a:t>Islam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71538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Judaism: Origins &amp;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98431"/>
            <a:ext cx="10554574" cy="221566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Judaism begins with Abraham (born 4,000 years ago in Mesopotamia).</a:t>
            </a:r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52811" y="3464901"/>
            <a:ext cx="52863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84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According to Jewish Scripture…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02667"/>
          </a:xfrm>
        </p:spPr>
        <p:txBody>
          <a:bodyPr/>
          <a:lstStyle/>
          <a:p>
            <a:r>
              <a:rPr lang="en-US" sz="4000" dirty="0" smtClean="0"/>
              <a:t>God visited Abraham and made a sacred 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covenant</a:t>
            </a:r>
            <a:r>
              <a:rPr lang="en-US" sz="4000" dirty="0" smtClean="0"/>
              <a:t> with him.</a:t>
            </a:r>
          </a:p>
          <a:p>
            <a:pPr algn="ctr"/>
            <a:r>
              <a:rPr lang="en-US" sz="4000" dirty="0" smtClean="0"/>
              <a:t>WHAT IS A </a:t>
            </a:r>
            <a:r>
              <a:rPr lang="en-US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COVENANT</a:t>
            </a:r>
            <a:r>
              <a:rPr lang="en-US" sz="4000" dirty="0" smtClean="0"/>
              <a:t>?</a:t>
            </a:r>
          </a:p>
          <a:p>
            <a:r>
              <a:rPr lang="en-US" sz="44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 covenant is a sacred agreement.</a:t>
            </a:r>
            <a:endParaRPr lang="en-US" sz="4400" i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90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sacred agreement</a:t>
            </a:r>
            <a:br>
              <a:rPr lang="en-US" dirty="0" smtClean="0"/>
            </a:br>
            <a:r>
              <a:rPr lang="en-US" dirty="0" smtClean="0"/>
              <a:t>did God make with Abraham?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Abraham promised that he and his descendants would follow God’s teachings.</a:t>
            </a:r>
          </a:p>
          <a:p>
            <a:r>
              <a:rPr lang="en-US" sz="3600" dirty="0" smtClean="0"/>
              <a:t>God promised to love and care for them.</a:t>
            </a:r>
          </a:p>
          <a:p>
            <a:endParaRPr lang="en-US" sz="3600" dirty="0"/>
          </a:p>
          <a:p>
            <a:pPr algn="ctr"/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Abraham’s descendants are called ISRAELITES or HEBREWS.</a:t>
            </a:r>
            <a:endParaRPr lang="en-US" sz="4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66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beliefs of Judaism?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Jews follow the TORAH.  </a:t>
            </a:r>
          </a:p>
          <a:p>
            <a:r>
              <a:rPr lang="en-US" sz="2000" b="1" dirty="0" smtClean="0"/>
              <a:t>What is the” TORAH?   the 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five books of the Hebrew Bible create the TORAH.</a:t>
            </a:r>
          </a:p>
          <a:p>
            <a:r>
              <a:rPr lang="en-US" sz="2000" b="1" dirty="0" smtClean="0"/>
              <a:t>The 10 Commandments are a part of the Torah.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Jews created the idea of MONOTHEISM based on the 1</a:t>
            </a:r>
            <a:r>
              <a:rPr lang="en-US" sz="2200" b="1" baseline="30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</a:t>
            </a:r>
            <a:r>
              <a:rPr lang="en-US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Commandment.</a:t>
            </a:r>
          </a:p>
          <a:p>
            <a:pPr marL="0" indent="0" algn="ctr">
              <a:buNone/>
            </a:pPr>
            <a:r>
              <a:rPr lang="en-US" sz="2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“You shall have no other gods before Me.”</a:t>
            </a:r>
          </a:p>
          <a:p>
            <a:pPr marL="0" indent="0" algn="ctr">
              <a:buNone/>
            </a:pPr>
            <a:r>
              <a:rPr lang="en-US" sz="3200" b="1" dirty="0" smtClean="0"/>
              <a:t>Monotheism – belief in one god</a:t>
            </a:r>
          </a:p>
          <a:p>
            <a:pPr marL="0" indent="0" algn="ctr">
              <a:buNone/>
            </a:pPr>
            <a:r>
              <a:rPr lang="en-US" sz="3200" b="1" dirty="0" smtClean="0"/>
              <a:t>Polytheism – belief in many gods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94140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learn more about </a:t>
            </a:r>
            <a:r>
              <a:rPr lang="en-US" dirty="0" err="1" smtClean="0"/>
              <a:t>Judiasm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http://</a:t>
            </a:r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www.youtube.com/watch?v=HyEaAcPGAhA</a:t>
            </a:r>
            <a:endParaRPr lang="en-US" sz="32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98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426677"/>
            <a:ext cx="10554574" cy="391550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b="1" dirty="0" smtClean="0"/>
              <a:t>The 2</a:t>
            </a:r>
            <a:r>
              <a:rPr lang="en-US" sz="3600" b="1" baseline="30000" dirty="0" smtClean="0"/>
              <a:t>nd</a:t>
            </a:r>
            <a:r>
              <a:rPr lang="en-US" sz="3600" b="1" dirty="0" smtClean="0"/>
              <a:t> world religion to emerge in the Middle East was Christianity.</a:t>
            </a:r>
          </a:p>
          <a:p>
            <a:pPr algn="ctr"/>
            <a:r>
              <a:rPr lang="en-US" sz="3600" dirty="0" smtClean="0"/>
              <a:t>The early Christians were Jews.</a:t>
            </a:r>
          </a:p>
          <a:p>
            <a:pPr algn="ctr"/>
            <a:r>
              <a:rPr lang="en-US" sz="3600" dirty="0" smtClean="0"/>
              <a:t>Christianity follows the teachings of</a:t>
            </a:r>
          </a:p>
          <a:p>
            <a:pPr marL="0" indent="0" algn="ctr">
              <a:buNone/>
            </a:pPr>
            <a:r>
              <a:rPr lang="en-US" sz="3600" dirty="0" smtClean="0"/>
              <a:t>Jesus Christ.</a:t>
            </a:r>
          </a:p>
          <a:p>
            <a:pPr algn="ctr"/>
            <a:r>
              <a:rPr lang="en-US" sz="3600" dirty="0" smtClean="0"/>
              <a:t>Christians believe Jesus was the son of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143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Testament of the Bible…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7851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teachings of Christ are contained in the New Testament of the Bible.</a:t>
            </a:r>
          </a:p>
          <a:p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The Bible says Jesus was put to death by crucifixion around 30 CE.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Christians believe Jesus rose from the dead after 3 days.  This is called the RESURRECTION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65423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81</TotalTime>
  <Words>344</Words>
  <Application>Microsoft Office PowerPoint</Application>
  <PresentationFormat>Custom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Quotable</vt:lpstr>
      <vt:lpstr>Introduction to WORLD RELIGIONS</vt:lpstr>
      <vt:lpstr>Which religions arose in the Middle East?</vt:lpstr>
      <vt:lpstr>Judaism: Origins &amp; Development</vt:lpstr>
      <vt:lpstr>According to Jewish Scripture…</vt:lpstr>
      <vt:lpstr>What sacred agreement did God make with Abraham?</vt:lpstr>
      <vt:lpstr>What are the beliefs of Judaism?</vt:lpstr>
      <vt:lpstr>Let’s learn more about Judiasm:</vt:lpstr>
      <vt:lpstr>Christianity:</vt:lpstr>
      <vt:lpstr>New Testament of the Bible…</vt:lpstr>
      <vt:lpstr>What do Christian’s believe?</vt:lpstr>
      <vt:lpstr>Painting of the Last Supper:</vt:lpstr>
      <vt:lpstr>Image of the Crucifixion of Christ:</vt:lpstr>
      <vt:lpstr>Let’s learn more about Christianity: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WORLD RELIGIONS</dc:title>
  <dc:creator>McKay, Jodi D.</dc:creator>
  <cp:lastModifiedBy>jodid.mckay</cp:lastModifiedBy>
  <cp:revision>9</cp:revision>
  <dcterms:created xsi:type="dcterms:W3CDTF">2014-09-15T17:46:58Z</dcterms:created>
  <dcterms:modified xsi:type="dcterms:W3CDTF">2014-09-17T17:40:28Z</dcterms:modified>
</cp:coreProperties>
</file>