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D968-5E76-4DFA-9247-B82548E6EAF4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F090-D64B-4C2B-8037-FF0E2D369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D968-5E76-4DFA-9247-B82548E6EAF4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F090-D64B-4C2B-8037-FF0E2D369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D968-5E76-4DFA-9247-B82548E6EAF4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F090-D64B-4C2B-8037-FF0E2D369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D968-5E76-4DFA-9247-B82548E6EAF4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F090-D64B-4C2B-8037-FF0E2D369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D968-5E76-4DFA-9247-B82548E6EAF4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F090-D64B-4C2B-8037-FF0E2D369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D968-5E76-4DFA-9247-B82548E6EAF4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F090-D64B-4C2B-8037-FF0E2D369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D968-5E76-4DFA-9247-B82548E6EAF4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F090-D64B-4C2B-8037-FF0E2D369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D968-5E76-4DFA-9247-B82548E6EAF4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F090-D64B-4C2B-8037-FF0E2D369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D968-5E76-4DFA-9247-B82548E6EAF4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F090-D64B-4C2B-8037-FF0E2D369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D968-5E76-4DFA-9247-B82548E6EAF4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F090-D64B-4C2B-8037-FF0E2D369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D968-5E76-4DFA-9247-B82548E6EAF4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F090-D64B-4C2B-8037-FF0E2D369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AD968-5E76-4DFA-9247-B82548E6EAF4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BF090-D64B-4C2B-8037-FF0E2D369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8PVI3ay9W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057399"/>
          </a:xfrm>
        </p:spPr>
        <p:txBody>
          <a:bodyPr>
            <a:normAutofit/>
          </a:bodyPr>
          <a:lstStyle/>
          <a:p>
            <a:r>
              <a:rPr lang="en-US" sz="6000" u="sng" dirty="0" smtClean="0"/>
              <a:t>World Religions:</a:t>
            </a:r>
            <a:endParaRPr lang="en-US" sz="60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C00000"/>
                </a:solidFill>
              </a:rPr>
              <a:t>Understanding</a:t>
            </a:r>
          </a:p>
          <a:p>
            <a:r>
              <a:rPr lang="en-US" sz="7200" b="1" dirty="0" smtClean="0">
                <a:solidFill>
                  <a:srgbClr val="C00000"/>
                </a:solidFill>
              </a:rPr>
              <a:t>Islam</a:t>
            </a:r>
          </a:p>
          <a:p>
            <a:endParaRPr lang="en-US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2060"/>
                </a:solidFill>
              </a:rPr>
              <a:t>ISLAM</a:t>
            </a:r>
            <a:endParaRPr lang="en-US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B050"/>
                </a:solidFill>
              </a:rPr>
              <a:t>Islam emerged in the</a:t>
            </a:r>
          </a:p>
          <a:p>
            <a:pPr algn="ctr">
              <a:buNone/>
            </a:pPr>
            <a:r>
              <a:rPr lang="en-US" sz="4800" b="1" dirty="0" smtClean="0">
                <a:solidFill>
                  <a:srgbClr val="00B050"/>
                </a:solidFill>
              </a:rPr>
              <a:t>Middle East around 600 AD</a:t>
            </a:r>
          </a:p>
          <a:p>
            <a:pPr algn="ctr">
              <a:buNone/>
            </a:pP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4000" b="1" i="1" smtClean="0">
                <a:solidFill>
                  <a:schemeClr val="accent6">
                    <a:lumMod val="50000"/>
                  </a:schemeClr>
                </a:solidFill>
              </a:rPr>
              <a:t>after </a:t>
            </a:r>
            <a:r>
              <a:rPr lang="en-US" sz="4000" b="1" i="1" smtClean="0">
                <a:solidFill>
                  <a:schemeClr val="accent6">
                    <a:lumMod val="50000"/>
                  </a:schemeClr>
                </a:solidFill>
              </a:rPr>
              <a:t>Judaism </a:t>
            </a: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</a:rPr>
              <a:t>&amp; Christianity).</a:t>
            </a:r>
          </a:p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Islam was taught by Muhammad.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Who was Muhammad?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Muhammad was a successful merchant in the city of Mecca.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He was praying in a cave one day when an angel appeared to him.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The angel revealed the word of Allah (God).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Islam means “to submit.”</a:t>
            </a:r>
          </a:p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Muhammad’s followers were known as Muslims, meaning “those who submit to God.”  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</a:rPr>
              <a:t>What did Muslims believe?</a:t>
            </a:r>
            <a:endParaRPr lang="en-US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Muslims recognize Jewish &amp; Christian prophets (Abraham, Moses, &amp; Jesus).</a:t>
            </a:r>
          </a:p>
          <a:p>
            <a:r>
              <a:rPr lang="en-US" dirty="0" smtClean="0"/>
              <a:t>The believe Muhammad was the last and greatest prophet!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The Muslim Holy Book is the Qur’an. </a:t>
            </a:r>
          </a:p>
          <a:p>
            <a:pPr algn="ctr">
              <a:buNone/>
            </a:pPr>
            <a:r>
              <a:rPr lang="en-US" b="1" dirty="0" smtClean="0"/>
              <a:t>Muslims follow a required set of</a:t>
            </a:r>
          </a:p>
          <a:p>
            <a:pPr algn="ctr">
              <a:buNone/>
            </a:pPr>
            <a:r>
              <a:rPr lang="en-US" b="1" dirty="0" smtClean="0"/>
              <a:t>actions for their worship called</a:t>
            </a:r>
          </a:p>
          <a:p>
            <a:pPr algn="ctr">
              <a:buNone/>
            </a:pPr>
            <a:r>
              <a:rPr lang="en-US" sz="4800" b="1" u="sng" dirty="0" smtClean="0">
                <a:solidFill>
                  <a:srgbClr val="C00000"/>
                </a:solidFill>
              </a:rPr>
              <a:t>The Five Pillars of Islam.  </a:t>
            </a:r>
            <a:endParaRPr lang="en-US" sz="4800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/>
              <a:t>Five Pillars of Islam </a:t>
            </a:r>
            <a:endParaRPr lang="en-US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#1 – One God </a:t>
            </a:r>
          </a:p>
          <a:p>
            <a:pPr algn="ctr">
              <a:buNone/>
            </a:pPr>
            <a:r>
              <a:rPr lang="en-US" sz="2800" dirty="0"/>
              <a:t>(</a:t>
            </a:r>
            <a:r>
              <a:rPr lang="en-US" sz="2800" dirty="0" smtClean="0"/>
              <a:t>there is no god but God and Muhammad is his prophet)</a:t>
            </a:r>
          </a:p>
          <a:p>
            <a:pPr algn="ctr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#2 – Daily Prayer </a:t>
            </a:r>
          </a:p>
          <a:p>
            <a:pPr algn="ctr">
              <a:buNone/>
            </a:pPr>
            <a:r>
              <a:rPr lang="en-US" sz="2800" dirty="0" smtClean="0"/>
              <a:t>(Muslims pray 5x a day)</a:t>
            </a:r>
          </a:p>
          <a:p>
            <a:pPr algn="ctr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#3 – Charity</a:t>
            </a:r>
          </a:p>
          <a:p>
            <a:pPr algn="ctr">
              <a:buNone/>
            </a:pPr>
            <a:r>
              <a:rPr lang="en-US" sz="2800" dirty="0" smtClean="0"/>
              <a:t>(Muslims are to share their wealth with the needy)</a:t>
            </a:r>
          </a:p>
          <a:p>
            <a:pPr algn="ctr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#4 – Fasting </a:t>
            </a:r>
          </a:p>
          <a:p>
            <a:pPr algn="ctr">
              <a:buNone/>
            </a:pPr>
            <a:r>
              <a:rPr lang="en-US" sz="2800" dirty="0"/>
              <a:t>(</a:t>
            </a:r>
            <a:r>
              <a:rPr lang="en-US" sz="2800" dirty="0" smtClean="0"/>
              <a:t>during the month of Ramadan, </a:t>
            </a:r>
          </a:p>
          <a:p>
            <a:pPr algn="ctr">
              <a:buNone/>
            </a:pPr>
            <a:r>
              <a:rPr lang="en-US" sz="2800" dirty="0" smtClean="0"/>
              <a:t>Muslims must fast during daylight hours)</a:t>
            </a:r>
          </a:p>
          <a:p>
            <a:pPr algn="ctr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#5 – Pilgrimage to Mecca </a:t>
            </a:r>
          </a:p>
          <a:p>
            <a:pPr algn="ctr">
              <a:buNone/>
            </a:pPr>
            <a:r>
              <a:rPr lang="en-US" sz="2800" dirty="0" smtClean="0"/>
              <a:t>(during the 12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month)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Let’s learn more about Islam: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>
                <a:hlinkClick r:id="rId2"/>
              </a:rPr>
              <a:t>http://www.youtube.com/watch?v=X8PVI3ay9W0</a:t>
            </a:r>
            <a:endParaRPr lang="en-US" sz="2800" dirty="0" smtClean="0"/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This video was produced by the </a:t>
            </a: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Miami Herald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and is an introduction to Islam.</a:t>
            </a:r>
          </a:p>
          <a:p>
            <a:pPr algn="ctr">
              <a:buNone/>
            </a:pPr>
            <a:endParaRPr lang="en-US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In the video, you will meet 4 Muslims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who share their faith.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259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World Religions:</vt:lpstr>
      <vt:lpstr>ISLAM</vt:lpstr>
      <vt:lpstr>Who was Muhammad?</vt:lpstr>
      <vt:lpstr>What did Muslims believe?</vt:lpstr>
      <vt:lpstr>Five Pillars of Islam </vt:lpstr>
      <vt:lpstr>Let’s learn more about Islam: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Religions</dc:title>
  <dc:creator>McKay</dc:creator>
  <cp:lastModifiedBy>jodid.mckay</cp:lastModifiedBy>
  <cp:revision>5</cp:revision>
  <dcterms:created xsi:type="dcterms:W3CDTF">2014-09-18T09:50:46Z</dcterms:created>
  <dcterms:modified xsi:type="dcterms:W3CDTF">2014-09-18T14:10:44Z</dcterms:modified>
</cp:coreProperties>
</file>