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437C1-FCDE-4899-AE0B-07EB9186CA3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B82F4-6963-4678-9280-48C02C7EE2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3gK4VO9roE" TargetMode="External"/><Relationship Id="rId2" Type="http://schemas.openxmlformats.org/officeDocument/2006/relationships/hyperlink" Target="http://www.youtube.com/watch?v=KFgwRCsRWq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World Religions</a:t>
            </a:r>
            <a:br>
              <a:rPr lang="en-US" b="1" u="sng" dirty="0" smtClean="0">
                <a:solidFill>
                  <a:srgbClr val="C00000"/>
                </a:solidFill>
              </a:rPr>
            </a:br>
            <a:r>
              <a:rPr lang="en-US" b="1" u="sng" dirty="0" smtClean="0">
                <a:solidFill>
                  <a:srgbClr val="C00000"/>
                </a:solidFill>
              </a:rPr>
              <a:t>from Ancient India: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4">
                    <a:lumMod val="50000"/>
                  </a:schemeClr>
                </a:solidFill>
              </a:rPr>
              <a:t>Hinduism &amp; Buddhism</a:t>
            </a:r>
          </a:p>
          <a:p>
            <a:endParaRPr lang="en-US" sz="43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Beliefs of Buddhism: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The teachings of Buddhism are known as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7030A0"/>
                </a:solidFill>
              </a:rPr>
              <a:t>The Four Noble Truths: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1.) Suffering is Everywhere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2.) Suffering is caused by Desire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3.) Removing Desire Ends Suffering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4.) Follow 8 Guiding Principles to Remove Desire &amp; Suffering</a:t>
            </a:r>
            <a:endParaRPr lang="en-US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8 Guiding Principles of Buddhism </a:t>
            </a:r>
            <a:r>
              <a:rPr lang="en-US" dirty="0" smtClean="0"/>
              <a:t>include rights to: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smtClean="0">
                <a:solidFill>
                  <a:srgbClr val="00B050"/>
                </a:solidFill>
              </a:rPr>
              <a:t>understanding, purpose, speech, action, livelihood, effort, mindfulness, and concentration </a:t>
            </a:r>
            <a:endParaRPr lang="en-US" sz="53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95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Learn More: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327660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u="sng" dirty="0" smtClean="0"/>
              <a:t>Introduction to Hinduism:</a:t>
            </a:r>
            <a:endParaRPr lang="en-US" b="1" u="sng" dirty="0"/>
          </a:p>
          <a:p>
            <a:pPr algn="ctr">
              <a:buNone/>
            </a:pPr>
            <a:r>
              <a:rPr lang="en-US" sz="2800" dirty="0" smtClean="0">
                <a:hlinkClick r:id="rId2"/>
              </a:rPr>
              <a:t>http://www.youtube.com/watch?v=KFgwRCsRWq4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b="1" u="sng" dirty="0" smtClean="0"/>
              <a:t>The story of Buddha:</a:t>
            </a:r>
          </a:p>
          <a:p>
            <a:pPr algn="ctr">
              <a:buNone/>
            </a:pPr>
            <a:r>
              <a:rPr lang="en-US" sz="2800" dirty="0" smtClean="0">
                <a:hlinkClick r:id="rId3"/>
              </a:rPr>
              <a:t>http://www.youtube.com/watch?v=_3gK4VO9roE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Origins of Hinduism: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No clear starting date or founder.</a:t>
            </a:r>
          </a:p>
          <a:p>
            <a:endParaRPr lang="en-US" sz="3600" dirty="0" smtClean="0"/>
          </a:p>
          <a:p>
            <a:r>
              <a:rPr lang="en-US" sz="3600" b="1" dirty="0" smtClean="0">
                <a:solidFill>
                  <a:srgbClr val="0070C0"/>
                </a:solidFill>
              </a:rPr>
              <a:t>Developed over the centuries from a merging of many of India’s traditions and religions.</a:t>
            </a:r>
          </a:p>
          <a:p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Included ideas from the Indus River Valley Civilization and the nomadic Aryans.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do Hindus believe?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Hinduism is very complex.</a:t>
            </a:r>
          </a:p>
          <a:p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There is no set of practices (like the 10 Commandments or the Five Pillars of Islam).</a:t>
            </a:r>
          </a:p>
          <a:p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However, there are some basic elements common to Hinduism.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the basic elements</a:t>
            </a:r>
            <a:br>
              <a:rPr lang="en-US" b="1" dirty="0" smtClean="0"/>
            </a:br>
            <a:r>
              <a:rPr lang="en-US" b="1" dirty="0" smtClean="0"/>
              <a:t>of Hinduism?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5400" b="1" i="1" dirty="0" smtClean="0">
                <a:solidFill>
                  <a:srgbClr val="C00000"/>
                </a:solidFill>
              </a:rPr>
              <a:t>Hindus are POLYTHESISTIC </a:t>
            </a:r>
          </a:p>
          <a:p>
            <a:endParaRPr lang="en-US" b="1" i="1" dirty="0">
              <a:solidFill>
                <a:srgbClr val="C00000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en-US" b="1" dirty="0" smtClean="0"/>
              <a:t>They believe in multiple gods and goddesses.</a:t>
            </a:r>
          </a:p>
          <a:p>
            <a:pPr algn="ctr">
              <a:buFont typeface="Wingdings" pitchFamily="2" charset="2"/>
              <a:buChar char="ü"/>
            </a:pPr>
            <a:endParaRPr lang="en-US" b="1" dirty="0"/>
          </a:p>
          <a:p>
            <a:pPr algn="ctr">
              <a:buFont typeface="Wingdings" pitchFamily="2" charset="2"/>
              <a:buChar char="ü"/>
            </a:pPr>
            <a:r>
              <a:rPr lang="en-US" b="1" dirty="0" smtClean="0"/>
              <a:t>  Some Hindus pick a god or goddess</a:t>
            </a:r>
          </a:p>
          <a:p>
            <a:pPr algn="ctr">
              <a:buFont typeface="Wingdings" pitchFamily="2" charset="2"/>
              <a:buChar char="ü"/>
            </a:pPr>
            <a:r>
              <a:rPr lang="en-US" b="1" dirty="0" smtClean="0"/>
              <a:t>to devote themselves to.</a:t>
            </a:r>
          </a:p>
          <a:p>
            <a:pPr algn="ctr">
              <a:buFont typeface="Wingdings" pitchFamily="2" charset="2"/>
              <a:buChar char="ü"/>
            </a:pPr>
            <a:endParaRPr lang="en-US" b="1" dirty="0"/>
          </a:p>
          <a:p>
            <a:pPr algn="ctr">
              <a:buFont typeface="Wingdings" pitchFamily="2" charset="2"/>
              <a:buChar char="ü"/>
            </a:pPr>
            <a:r>
              <a:rPr lang="en-US" b="1" dirty="0" smtClean="0"/>
              <a:t>The goal of many Hindus is to</a:t>
            </a:r>
          </a:p>
          <a:p>
            <a:pPr algn="ctr">
              <a:buFont typeface="Wingdings" pitchFamily="2" charset="2"/>
              <a:buChar char="ü"/>
            </a:pPr>
            <a:r>
              <a:rPr lang="en-US" b="1" dirty="0" smtClean="0"/>
              <a:t>unite their soul with a god or goddess.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else do Hindus believe?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moves in a giant circle, like a wheel, so events repeat themselves.  Like seasons, birth, life, and death are part of this cycle.  </a:t>
            </a:r>
            <a:r>
              <a:rPr lang="en-US" b="1" i="1" dirty="0" smtClean="0">
                <a:solidFill>
                  <a:srgbClr val="C00000"/>
                </a:solidFill>
              </a:rPr>
              <a:t>The cycle of rebirth is called REINCARNATION.</a:t>
            </a:r>
          </a:p>
          <a:p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u="sng" dirty="0" smtClean="0">
                <a:solidFill>
                  <a:srgbClr val="C00000"/>
                </a:solidFill>
              </a:rPr>
              <a:t>Dharma</a:t>
            </a:r>
            <a:r>
              <a:rPr lang="en-US" dirty="0" smtClean="0"/>
              <a:t> – law, duty, and obligation 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Karma</a:t>
            </a:r>
            <a:r>
              <a:rPr lang="en-US" dirty="0" smtClean="0"/>
              <a:t> – the idea that there are consequences for your actions (good and bad)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Origins of Buddhism: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Buddhists also believe in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karma and reincarnation.</a:t>
            </a:r>
          </a:p>
          <a:p>
            <a:pPr algn="ctr">
              <a:buNone/>
            </a:pPr>
            <a:endParaRPr lang="en-US" sz="48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6000" b="1" i="1" dirty="0" err="1" smtClean="0">
                <a:solidFill>
                  <a:srgbClr val="C00000"/>
                </a:solidFill>
              </a:rPr>
              <a:t>Buddists</a:t>
            </a:r>
            <a:r>
              <a:rPr lang="en-US" sz="6000" b="1" i="1" dirty="0" smtClean="0">
                <a:solidFill>
                  <a:srgbClr val="C00000"/>
                </a:solidFill>
              </a:rPr>
              <a:t> do not believe in POLYTHEISM!</a:t>
            </a:r>
            <a:endParaRPr lang="en-US" sz="6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Who started Buddhism?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b="1" dirty="0" err="1" smtClean="0">
                <a:solidFill>
                  <a:schemeClr val="accent6">
                    <a:lumMod val="75000"/>
                  </a:schemeClr>
                </a:solidFill>
              </a:rPr>
              <a:t>Buddists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follow the teachings of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Siddhartha Gautama (Buddha).</a:t>
            </a:r>
          </a:p>
          <a:p>
            <a:pPr algn="ctr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Buddha = Enlightened One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Siddharatha</a:t>
            </a:r>
            <a:r>
              <a:rPr lang="en-US" b="1" dirty="0" smtClean="0"/>
              <a:t> Gautama (Buddha)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B050"/>
                </a:solidFill>
              </a:rPr>
              <a:t>Siddhartha lived from about 563-483BC.</a:t>
            </a:r>
          </a:p>
          <a:p>
            <a:pPr algn="ctr">
              <a:buFont typeface="Wingdings" pitchFamily="2" charset="2"/>
              <a:buChar char="ü"/>
            </a:pPr>
            <a:endParaRPr lang="en-US" b="1" dirty="0" smtClean="0">
              <a:solidFill>
                <a:srgbClr val="00B050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He was a prince and very wealthy.</a:t>
            </a:r>
          </a:p>
          <a:p>
            <a:pPr algn="ctr">
              <a:buFont typeface="Wingdings" pitchFamily="2" charset="2"/>
              <a:buChar char="ü"/>
            </a:pPr>
            <a:endParaRPr lang="en-US" b="1" dirty="0" smtClean="0">
              <a:solidFill>
                <a:srgbClr val="00B050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B050"/>
                </a:solidFill>
              </a:rPr>
              <a:t>As a young man, he left the palace and saw the pain and suffering in the world.</a:t>
            </a:r>
          </a:p>
          <a:p>
            <a:pPr algn="ctr">
              <a:buFont typeface="Wingdings" pitchFamily="2" charset="2"/>
              <a:buChar char="ü"/>
            </a:pPr>
            <a:endParaRPr lang="en-US" b="1" dirty="0">
              <a:solidFill>
                <a:srgbClr val="00B050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</a:rPr>
              <a:t>He was shocked by the poverty, disease, and death he saw, so he left his comfortable life and traveled across India looking for a greater truth.  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dirty="0" smtClean="0"/>
              <a:t>He meditated and fasted to the point of starvation while searching for truth.</a:t>
            </a:r>
          </a:p>
          <a:p>
            <a:pPr algn="ctr">
              <a:buFont typeface="Wingdings" pitchFamily="2" charset="2"/>
              <a:buChar char="ü"/>
            </a:pPr>
            <a:endParaRPr lang="en-US" dirty="0" smtClean="0"/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Through meditation and sacrifice,</a:t>
            </a:r>
          </a:p>
          <a:p>
            <a:pPr algn="ctr">
              <a:buNone/>
            </a:pPr>
            <a:r>
              <a:rPr lang="en-US" dirty="0" smtClean="0"/>
              <a:t>he finally gained </a:t>
            </a:r>
            <a:r>
              <a:rPr lang="en-US" b="1" dirty="0" smtClean="0">
                <a:solidFill>
                  <a:srgbClr val="C00000"/>
                </a:solidFill>
              </a:rPr>
              <a:t>NIRVANA</a:t>
            </a:r>
          </a:p>
          <a:p>
            <a:pPr algn="ctr">
              <a:buNone/>
            </a:pPr>
            <a:r>
              <a:rPr lang="en-US" dirty="0" smtClean="0"/>
              <a:t>(a state of happiness and peace). </a:t>
            </a:r>
          </a:p>
          <a:p>
            <a:pPr algn="ctr">
              <a:buNone/>
            </a:pPr>
            <a:endParaRPr lang="en-US" dirty="0"/>
          </a:p>
          <a:p>
            <a:pPr algn="ctr">
              <a:buFont typeface="Wingdings" pitchFamily="2" charset="2"/>
              <a:buChar char="ü"/>
            </a:pPr>
            <a:r>
              <a:rPr lang="en-US" dirty="0" smtClean="0"/>
              <a:t>After he gained Nirvana, he travelled and taught his ways to others.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This became Buddhism.   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426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World Religions from Ancient India:</vt:lpstr>
      <vt:lpstr>Origins of Hinduism:</vt:lpstr>
      <vt:lpstr>What do Hindus believe?</vt:lpstr>
      <vt:lpstr>What are the basic elements of Hinduism?</vt:lpstr>
      <vt:lpstr>What else do Hindus believe?</vt:lpstr>
      <vt:lpstr>Origins of Buddhism:</vt:lpstr>
      <vt:lpstr>Who started Buddhism?</vt:lpstr>
      <vt:lpstr>Siddharatha Gautama (Buddha)</vt:lpstr>
      <vt:lpstr>Slide 9</vt:lpstr>
      <vt:lpstr>Beliefs of Buddhism:</vt:lpstr>
      <vt:lpstr>8 Guiding Principles of Buddhism include rights to:  understanding, purpose, speech, action, livelihood, effort, mindfulness, and concentration </vt:lpstr>
      <vt:lpstr>Learn More: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Religions from Ancient India:</dc:title>
  <dc:creator>McKay</dc:creator>
  <cp:lastModifiedBy>McKay</cp:lastModifiedBy>
  <cp:revision>4</cp:revision>
  <dcterms:created xsi:type="dcterms:W3CDTF">2014-09-19T09:56:10Z</dcterms:created>
  <dcterms:modified xsi:type="dcterms:W3CDTF">2014-09-19T10:33:37Z</dcterms:modified>
</cp:coreProperties>
</file>